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E220B-22CB-4E7F-BC54-215619A83021}" type="datetimeFigureOut">
              <a:rPr kumimoji="1" lang="ja-JP" altLang="en-US" smtClean="0"/>
              <a:t>2013/11/22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65BED-286C-4092-BFFE-20BC68BFB8A3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E220B-22CB-4E7F-BC54-215619A83021}" type="datetimeFigureOut">
              <a:rPr kumimoji="1" lang="ja-JP" altLang="en-US" smtClean="0"/>
              <a:t>2013/11/22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65BED-286C-4092-BFFE-20BC68BFB8A3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E220B-22CB-4E7F-BC54-215619A83021}" type="datetimeFigureOut">
              <a:rPr kumimoji="1" lang="ja-JP" altLang="en-US" smtClean="0"/>
              <a:t>2013/11/22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65BED-286C-4092-BFFE-20BC68BFB8A3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E220B-22CB-4E7F-BC54-215619A83021}" type="datetimeFigureOut">
              <a:rPr kumimoji="1" lang="ja-JP" altLang="en-US" smtClean="0"/>
              <a:t>2013/11/22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65BED-286C-4092-BFFE-20BC68BFB8A3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E220B-22CB-4E7F-BC54-215619A83021}" type="datetimeFigureOut">
              <a:rPr kumimoji="1" lang="ja-JP" altLang="en-US" smtClean="0"/>
              <a:t>2013/11/22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65BED-286C-4092-BFFE-20BC68BFB8A3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E220B-22CB-4E7F-BC54-215619A83021}" type="datetimeFigureOut">
              <a:rPr kumimoji="1" lang="ja-JP" altLang="en-US" smtClean="0"/>
              <a:t>2013/11/22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65BED-286C-4092-BFFE-20BC68BFB8A3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E220B-22CB-4E7F-BC54-215619A83021}" type="datetimeFigureOut">
              <a:rPr kumimoji="1" lang="ja-JP" altLang="en-US" smtClean="0"/>
              <a:t>2013/11/22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65BED-286C-4092-BFFE-20BC68BFB8A3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E220B-22CB-4E7F-BC54-215619A83021}" type="datetimeFigureOut">
              <a:rPr kumimoji="1" lang="ja-JP" altLang="en-US" smtClean="0"/>
              <a:t>2013/11/22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65BED-286C-4092-BFFE-20BC68BFB8A3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E220B-22CB-4E7F-BC54-215619A83021}" type="datetimeFigureOut">
              <a:rPr kumimoji="1" lang="ja-JP" altLang="en-US" smtClean="0"/>
              <a:t>2013/11/22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65BED-286C-4092-BFFE-20BC68BFB8A3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E220B-22CB-4E7F-BC54-215619A83021}" type="datetimeFigureOut">
              <a:rPr kumimoji="1" lang="ja-JP" altLang="en-US" smtClean="0"/>
              <a:t>2013/11/22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65BED-286C-4092-BFFE-20BC68BFB8A3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E220B-22CB-4E7F-BC54-215619A83021}" type="datetimeFigureOut">
              <a:rPr kumimoji="1" lang="ja-JP" altLang="en-US" smtClean="0"/>
              <a:t>2013/11/22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65BED-286C-4092-BFFE-20BC68BFB8A3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E220B-22CB-4E7F-BC54-215619A83021}" type="datetimeFigureOut">
              <a:rPr kumimoji="1" lang="ja-JP" altLang="en-US" smtClean="0"/>
              <a:t>2013/11/22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65BED-286C-4092-BFFE-20BC68BFB8A3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/>
          <p:cNvCxnSpPr/>
          <p:nvPr/>
        </p:nvCxnSpPr>
        <p:spPr>
          <a:xfrm flipV="1">
            <a:off x="1259632" y="1772816"/>
            <a:ext cx="3528392" cy="20162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コネクタ 3"/>
          <p:cNvCxnSpPr/>
          <p:nvPr/>
        </p:nvCxnSpPr>
        <p:spPr>
          <a:xfrm flipH="1" flipV="1">
            <a:off x="2123728" y="2340496"/>
            <a:ext cx="296416" cy="8004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 flipH="1" flipV="1">
            <a:off x="3275856" y="1638092"/>
            <a:ext cx="296416" cy="8004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1619672" y="2052464"/>
            <a:ext cx="1008112" cy="369332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/>
              <a:t>サケ</a:t>
            </a:r>
            <a:endParaRPr kumimoji="1" lang="ja-JP" altLang="en-US" b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843808" y="1412776"/>
            <a:ext cx="1008112" cy="369332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/>
              <a:t>肺魚</a:t>
            </a:r>
            <a:endParaRPr kumimoji="1" lang="ja-JP" altLang="en-US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427984" y="1556792"/>
            <a:ext cx="1008112" cy="369332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/>
              <a:t>ウシ</a:t>
            </a:r>
            <a:endParaRPr kumimoji="1" lang="ja-JP" altLang="en-US" b="1" dirty="0"/>
          </a:p>
        </p:txBody>
      </p:sp>
      <p:sp>
        <p:nvSpPr>
          <p:cNvPr id="10" name="大かっこ 9"/>
          <p:cNvSpPr/>
          <p:nvPr/>
        </p:nvSpPr>
        <p:spPr>
          <a:xfrm>
            <a:off x="2987824" y="2852936"/>
            <a:ext cx="4536504" cy="1584176"/>
          </a:xfrm>
          <a:prstGeom prst="bracketPair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b="1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059832" y="2924944"/>
            <a:ext cx="43924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dirty="0">
                <a:latin typeface="+mn-ea"/>
              </a:rPr>
              <a:t>ウシと肺魚は、互いにより近縁で、サケよりも遠縁である。直観では、サケと肺魚は魚類という同じグループにまとめられるように見えるが、分岐学によると、魚類にウシ（や人）を含まずして魚類という名称は使えない</a:t>
            </a:r>
            <a:r>
              <a:rPr lang="ja-JP" altLang="ja-JP" dirty="0" smtClean="0">
                <a:latin typeface="+mn-ea"/>
              </a:rPr>
              <a:t>。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63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Company>ライフネット生命保険株式会社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yuko.chiura</dc:creator>
  <cp:lastModifiedBy>yuko.chiura</cp:lastModifiedBy>
  <cp:revision>2</cp:revision>
  <dcterms:created xsi:type="dcterms:W3CDTF">2013-11-22T05:56:33Z</dcterms:created>
  <dcterms:modified xsi:type="dcterms:W3CDTF">2013-11-22T06:12:40Z</dcterms:modified>
</cp:coreProperties>
</file>